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7" r:id="rId3"/>
    <p:sldId id="256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94568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2A8E21-FEDC-4EFA-848C-F819F13E3258}" v="1" dt="2025-10-02T09:35:49.0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/>
    <p:restoredTop sz="94718"/>
  </p:normalViewPr>
  <p:slideViewPr>
    <p:cSldViewPr snapToGrid="0">
      <p:cViewPr varScale="1">
        <p:scale>
          <a:sx n="93" d="100"/>
          <a:sy n="93" d="100"/>
        </p:scale>
        <p:origin x="8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stav Wostrack" userId="cc7ed41d47f5cfbd" providerId="LiveId" clId="{E0DD46E9-6321-704F-80BD-6C4D5535F355}"/>
    <pc:docChg chg="undo custSel addSld delSld modSld sldOrd">
      <pc:chgData name="Gustav Wostrack" userId="cc7ed41d47f5cfbd" providerId="LiveId" clId="{E0DD46E9-6321-704F-80BD-6C4D5535F355}" dt="2025-08-17T16:44:06.665" v="640" actId="20578"/>
      <pc:docMkLst>
        <pc:docMk/>
      </pc:docMkLst>
      <pc:sldChg chg="modSp mod">
        <pc:chgData name="Gustav Wostrack" userId="cc7ed41d47f5cfbd" providerId="LiveId" clId="{E0DD46E9-6321-704F-80BD-6C4D5535F355}" dt="2025-07-27T16:49:58.896" v="4" actId="688"/>
        <pc:sldMkLst>
          <pc:docMk/>
          <pc:sldMk cId="2112543610" sldId="256"/>
        </pc:sldMkLst>
      </pc:sldChg>
      <pc:sldChg chg="addSp delSp modSp mod ord">
        <pc:chgData name="Gustav Wostrack" userId="cc7ed41d47f5cfbd" providerId="LiveId" clId="{E0DD46E9-6321-704F-80BD-6C4D5535F355}" dt="2025-08-17T16:44:06.665" v="640" actId="20578"/>
        <pc:sldMkLst>
          <pc:docMk/>
          <pc:sldMk cId="3604036850" sldId="257"/>
        </pc:sldMkLst>
      </pc:sldChg>
      <pc:sldChg chg="modSp del mod">
        <pc:chgData name="Gustav Wostrack" userId="cc7ed41d47f5cfbd" providerId="LiveId" clId="{E0DD46E9-6321-704F-80BD-6C4D5535F355}" dt="2025-08-02T11:20:00.873" v="519" actId="2696"/>
        <pc:sldMkLst>
          <pc:docMk/>
          <pc:sldMk cId="2614162056" sldId="261"/>
        </pc:sldMkLst>
      </pc:sldChg>
      <pc:sldChg chg="addSp delSp modSp add mod">
        <pc:chgData name="Gustav Wostrack" userId="cc7ed41d47f5cfbd" providerId="LiveId" clId="{E0DD46E9-6321-704F-80BD-6C4D5535F355}" dt="2025-08-14T16:45:29.976" v="565" actId="1037"/>
        <pc:sldMkLst>
          <pc:docMk/>
          <pc:sldMk cId="339675624" sldId="262"/>
        </pc:sldMkLst>
      </pc:sldChg>
      <pc:sldChg chg="addSp modSp add mod ord">
        <pc:chgData name="Gustav Wostrack" userId="cc7ed41d47f5cfbd" providerId="LiveId" clId="{E0DD46E9-6321-704F-80BD-6C4D5535F355}" dt="2025-08-02T11:11:18.139" v="518" actId="1036"/>
        <pc:sldMkLst>
          <pc:docMk/>
          <pc:sldMk cId="1919518151" sldId="262"/>
        </pc:sldMkLst>
      </pc:sldChg>
      <pc:sldChg chg="modSp add mod">
        <pc:chgData name="Gustav Wostrack" userId="cc7ed41d47f5cfbd" providerId="LiveId" clId="{E0DD46E9-6321-704F-80BD-6C4D5535F355}" dt="2025-08-03T09:11:35.939" v="536" actId="1076"/>
        <pc:sldMkLst>
          <pc:docMk/>
          <pc:sldMk cId="2856371290" sldId="263"/>
        </pc:sldMkLst>
      </pc:sldChg>
    </pc:docChg>
  </pc:docChgLst>
  <pc:docChgLst>
    <pc:chgData name="Gustav Wostrack" userId="cc7ed41d47f5cfbd" providerId="LiveId" clId="{680C565D-9472-4C81-B06F-EBBA1E00BC03}"/>
    <pc:docChg chg="custSel modSld">
      <pc:chgData name="Gustav Wostrack" userId="cc7ed41d47f5cfbd" providerId="LiveId" clId="{680C565D-9472-4C81-B06F-EBBA1E00BC03}" dt="2025-08-04T08:11:18.468" v="345" actId="478"/>
      <pc:docMkLst>
        <pc:docMk/>
      </pc:docMkLst>
      <pc:sldChg chg="addSp delSp modSp mod">
        <pc:chgData name="Gustav Wostrack" userId="cc7ed41d47f5cfbd" providerId="LiveId" clId="{680C565D-9472-4C81-B06F-EBBA1E00BC03}" dt="2025-08-04T08:11:18.468" v="345" actId="478"/>
        <pc:sldMkLst>
          <pc:docMk/>
          <pc:sldMk cId="2856371290" sldId="263"/>
        </pc:sldMkLst>
      </pc:sldChg>
    </pc:docChg>
  </pc:docChgLst>
  <pc:docChgLst>
    <pc:chgData name="Gustav Wostrack" userId="cc7ed41d47f5cfbd" providerId="LiveId" clId="{3D2A8E21-FEDC-4EFA-848C-F819F13E3258}"/>
    <pc:docChg chg="undo custSel addSld delSld modSld">
      <pc:chgData name="Gustav Wostrack" userId="cc7ed41d47f5cfbd" providerId="LiveId" clId="{3D2A8E21-FEDC-4EFA-848C-F819F13E3258}" dt="2025-08-16T16:16:33.416" v="1598" actId="1036"/>
      <pc:docMkLst>
        <pc:docMk/>
      </pc:docMkLst>
      <pc:sldChg chg="addSp delSp modSp mod">
        <pc:chgData name="Gustav Wostrack" userId="cc7ed41d47f5cfbd" providerId="LiveId" clId="{3D2A8E21-FEDC-4EFA-848C-F819F13E3258}" dt="2025-08-16T16:16:33.416" v="1598" actId="1036"/>
        <pc:sldMkLst>
          <pc:docMk/>
          <pc:sldMk cId="2112543610" sldId="256"/>
        </pc:sldMkLst>
      </pc:sldChg>
      <pc:sldChg chg="addSp delSp modSp add mod">
        <pc:chgData name="Gustav Wostrack" userId="cc7ed41d47f5cfbd" providerId="LiveId" clId="{3D2A8E21-FEDC-4EFA-848C-F819F13E3258}" dt="2025-07-27T13:04:53.876" v="122" actId="1038"/>
        <pc:sldMkLst>
          <pc:docMk/>
          <pc:sldMk cId="3604036850" sldId="257"/>
        </pc:sldMkLst>
      </pc:sldChg>
      <pc:sldChg chg="addSp delSp modSp add mod">
        <pc:chgData name="Gustav Wostrack" userId="cc7ed41d47f5cfbd" providerId="LiveId" clId="{3D2A8E21-FEDC-4EFA-848C-F819F13E3258}" dt="2025-08-04T10:31:41.589" v="699" actId="1036"/>
        <pc:sldMkLst>
          <pc:docMk/>
          <pc:sldMk cId="3278440151" sldId="258"/>
        </pc:sldMkLst>
      </pc:sldChg>
      <pc:sldChg chg="addSp modSp new mod">
        <pc:chgData name="Gustav Wostrack" userId="cc7ed41d47f5cfbd" providerId="LiveId" clId="{3D2A8E21-FEDC-4EFA-848C-F819F13E3258}" dt="2025-08-07T16:53:08.642" v="710" actId="14100"/>
        <pc:sldMkLst>
          <pc:docMk/>
          <pc:sldMk cId="2939751028" sldId="259"/>
        </pc:sldMkLst>
      </pc:sldChg>
      <pc:sldChg chg="addSp delSp modSp new del mod">
        <pc:chgData name="Gustav Wostrack" userId="cc7ed41d47f5cfbd" providerId="LiveId" clId="{3D2A8E21-FEDC-4EFA-848C-F819F13E3258}" dt="2025-08-04T10:23:49.535" v="686" actId="2696"/>
        <pc:sldMkLst>
          <pc:docMk/>
          <pc:sldMk cId="3032345274" sldId="259"/>
        </pc:sldMkLst>
      </pc:sldChg>
      <pc:sldChg chg="addSp modSp add del mod">
        <pc:chgData name="Gustav Wostrack" userId="cc7ed41d47f5cfbd" providerId="LiveId" clId="{3D2A8E21-FEDC-4EFA-848C-F819F13E3258}" dt="2025-08-04T10:23:49.535" v="686" actId="2696"/>
        <pc:sldMkLst>
          <pc:docMk/>
          <pc:sldMk cId="1381055676" sldId="260"/>
        </pc:sldMkLst>
      </pc:sldChg>
      <pc:sldChg chg="addSp delSp modSp add mod">
        <pc:chgData name="Gustav Wostrack" userId="cc7ed41d47f5cfbd" providerId="LiveId" clId="{3D2A8E21-FEDC-4EFA-848C-F819F13E3258}" dt="2025-08-13T08:21:45.618" v="814" actId="14100"/>
        <pc:sldMkLst>
          <pc:docMk/>
          <pc:sldMk cId="1973580525" sldId="260"/>
        </pc:sldMkLst>
      </pc:sldChg>
      <pc:sldChg chg="addSp modSp add mod">
        <pc:chgData name="Gustav Wostrack" userId="cc7ed41d47f5cfbd" providerId="LiveId" clId="{3D2A8E21-FEDC-4EFA-848C-F819F13E3258}" dt="2025-08-02T09:42:00.605" v="545" actId="1036"/>
        <pc:sldMkLst>
          <pc:docMk/>
          <pc:sldMk cId="2614162056" sldId="261"/>
        </pc:sldMkLst>
      </pc:sldChg>
      <pc:sldChg chg="addSp delSp modSp add mod">
        <pc:chgData name="Gustav Wostrack" userId="cc7ed41d47f5cfbd" providerId="LiveId" clId="{3D2A8E21-FEDC-4EFA-848C-F819F13E3258}" dt="2025-08-13T08:31:56.144" v="1253" actId="14100"/>
        <pc:sldMkLst>
          <pc:docMk/>
          <pc:sldMk cId="2885787699" sldId="261"/>
        </pc:sldMkLst>
      </pc:sldChg>
      <pc:sldChg chg="del">
        <pc:chgData name="Gustav Wostrack" userId="cc7ed41d47f5cfbd" providerId="LiveId" clId="{3D2A8E21-FEDC-4EFA-848C-F819F13E3258}" dt="2025-08-04T10:23:49.535" v="686" actId="2696"/>
        <pc:sldMkLst>
          <pc:docMk/>
          <pc:sldMk cId="1919518151" sldId="262"/>
        </pc:sldMkLst>
      </pc:sldChg>
      <pc:sldChg chg="del">
        <pc:chgData name="Gustav Wostrack" userId="cc7ed41d47f5cfbd" providerId="LiveId" clId="{3D2A8E21-FEDC-4EFA-848C-F819F13E3258}" dt="2025-08-04T10:23:49.535" v="686" actId="2696"/>
        <pc:sldMkLst>
          <pc:docMk/>
          <pc:sldMk cId="2856371290" sldId="263"/>
        </pc:sldMkLst>
      </pc:sldChg>
    </pc:docChg>
  </pc:docChgLst>
  <pc:docChgLst>
    <pc:chgData name="Gustav Wostrack" userId="cc7ed41d47f5cfbd" providerId="LiveId" clId="{635B8160-E01D-45C5-A291-0FAB7FCED718}"/>
    <pc:docChg chg="undo custSel addSld modSld sldOrd">
      <pc:chgData name="Gustav Wostrack" userId="cc7ed41d47f5cfbd" providerId="LiveId" clId="{635B8160-E01D-45C5-A291-0FAB7FCED718}" dt="2025-10-02T09:38:26.373" v="172" actId="1076"/>
      <pc:docMkLst>
        <pc:docMk/>
      </pc:docMkLst>
      <pc:sldChg chg="addSp modSp new mod ord">
        <pc:chgData name="Gustav Wostrack" userId="cc7ed41d47f5cfbd" providerId="LiveId" clId="{635B8160-E01D-45C5-A291-0FAB7FCED718}" dt="2025-10-02T09:38:26.373" v="172" actId="1076"/>
        <pc:sldMkLst>
          <pc:docMk/>
          <pc:sldMk cId="1702121005" sldId="263"/>
        </pc:sldMkLst>
        <pc:picChg chg="add mod">
          <ac:chgData name="Gustav Wostrack" userId="cc7ed41d47f5cfbd" providerId="LiveId" clId="{635B8160-E01D-45C5-A291-0FAB7FCED718}" dt="2025-10-02T09:38:12.678" v="152" actId="14100"/>
          <ac:picMkLst>
            <pc:docMk/>
            <pc:sldMk cId="1702121005" sldId="263"/>
            <ac:picMk id="3" creationId="{B7BA5524-328C-FD02-7E8E-038697A17DEB}"/>
          </ac:picMkLst>
        </pc:picChg>
        <pc:picChg chg="add mod">
          <ac:chgData name="Gustav Wostrack" userId="cc7ed41d47f5cfbd" providerId="LiveId" clId="{635B8160-E01D-45C5-A291-0FAB7FCED718}" dt="2025-10-02T09:38:26.373" v="172" actId="1076"/>
          <ac:picMkLst>
            <pc:docMk/>
            <pc:sldMk cId="1702121005" sldId="263"/>
            <ac:picMk id="5" creationId="{280725E0-53D0-3950-66C1-F2DF712E0622}"/>
          </ac:picMkLst>
        </pc:picChg>
      </pc:sldChg>
    </pc:docChg>
  </pc:docChgLst>
</pc:chgInfo>
</file>

<file path=ppt/media/image1.JPG>
</file>

<file path=ppt/media/image10.jpeg>
</file>

<file path=ppt/media/image2.JPG>
</file>

<file path=ppt/media/image3.png>
</file>

<file path=ppt/media/image4.png>
</file>

<file path=ppt/media/image5.tmp>
</file>

<file path=ppt/media/image6.jpeg>
</file>

<file path=ppt/media/image7.png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625993-E982-2FC3-6D24-89EC9BBC7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C82A31C-6F96-00E8-94FF-E3B4A1149A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DBC234-255D-1DE8-6A40-1E8AEDAD1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44E14BC-AEC6-E46D-C0F3-E50E1000A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AD4A2D-C300-1935-E24F-26878C9B1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07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F35BE-1FB6-033C-7831-432376CEE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4595389-AEDD-2464-C308-20DF067329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4CBFDE-5426-A017-5DC4-401F41D82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25E5B7-3748-B38D-88FD-8585FBEC4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DD6987-39BB-8A8B-0B0D-DA01E1E79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064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B456C09-1DF0-7629-C514-3F0EA83F05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D675D76-D429-880E-563B-CA776756B0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A0B5D1-9B79-DC49-6084-F9D86F0C6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273EB7-4294-4143-80A5-401554039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37B917-17E1-19DF-89AA-C8A20EF9B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6185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B04868-A3FE-02D0-1B19-C697D4E6F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E1E152-1ABD-7B32-3146-7C08D47C1C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6330FC-B5FF-FDC5-7C4B-DA5E39BE4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E0319CA-F9CB-048E-0A83-E4F8E3BA9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A24725-F0F8-8996-78A0-6B99C7E97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352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539392-E93E-22F9-6E77-8A654F74A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79E3AE3-4B0D-E7E8-5E14-7335560B4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D4B0D4-3D94-626A-C87B-5D17949C6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878F04-9D50-F4D1-0583-BB2EF5178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9C999A-2972-E24B-32FA-968D3E5E9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116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A86D6C-ED54-7DAA-55B7-7C496FB9D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D6C6A1-9B37-5788-7624-95FE008829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9C1FB71-11EB-67D0-3963-41C97E110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87C0E6-1E7F-DACA-7EF7-408F77F2A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6F31DC1-C375-DD4C-4D9F-3D659C21A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54A91A-4BD6-945B-0D58-4AC908A4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5310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6061BE-085D-07C1-3024-A260D969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414FD96-F1A6-6994-54BD-DBD17D726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F102E3F-6DD7-DC81-E859-7A72D2E399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E7FF9AF-866A-E4B1-CE64-DDDF6E8ADB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F9F4A8C-9727-1ECA-3689-AEEC2DB769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D0D617B-4503-08A6-B8BE-59CE5F1E6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FCCB14F-C471-D156-18A3-6990C1AF1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2FE8FE2-5D8F-51AC-1DFA-37CD98E23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4748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176969-F4B9-6DC4-5B67-15EE9DF4E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8F9B32-EBD7-49B5-BAE1-16882D629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7452671-19A1-3C20-6F0A-A48F74DC7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355C85-0089-6000-D115-BA3B43AD0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0576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015CC53-F945-FC36-427E-0EE1D7F83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0C3C680-8FB4-B0CE-6486-FEDD2A6A6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1873F3-8CB5-E38C-2829-829C0305E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880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D70745-30C5-0C89-7C1E-A2B211543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13EAE2-340B-A900-F1BD-7740561D9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7944CB-CF4C-354B-52FC-28009B4572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487C304-DA8C-B761-AC62-04EA69D7A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D17BE26-AA2F-D123-CB6A-42E963B27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F38E5E-601A-19FD-EA1C-C7EBAF3FF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1616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8CEF46-D475-C951-1709-06D05E175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01DEC3B-EE12-9F7B-0D9E-5BA470344D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3EE9D9-1917-8B2C-DC70-5F6F7991E6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C57E44-0C19-43DE-DCE3-DEE54D918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3F13198-7B83-6A7C-ACE4-D7066DA2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17A600-3228-66B1-C5B1-ED53D214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558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AD984A2-842E-CA23-7D8B-1685D89F2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2136E-DC24-C204-E11F-483633F95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FCD5F4-3BEF-C211-8B48-5D12F82517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A97272-7706-C543-A0E2-6844EAA29348}" type="datetimeFigureOut">
              <a:rPr lang="de-DE" smtClean="0"/>
              <a:t>02.10.2025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27C3B5-6A39-A6FF-7EC3-6DC5A99BB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AB443A-D38F-3A17-513A-4B2EFF7096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5EE2C7-FF48-7945-8FD1-D5811F5EA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2234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Grün enthält.&#10;&#10;KI-generierte Inhalte können fehlerhaft sein.">
            <a:extLst>
              <a:ext uri="{FF2B5EF4-FFF2-40B4-BE49-F238E27FC236}">
                <a16:creationId xmlns:a16="http://schemas.microsoft.com/office/drawing/2014/main" id="{B7BA5524-328C-FD02-7E8E-038697A17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3367" y="1290967"/>
            <a:ext cx="6850066" cy="4284000"/>
          </a:xfrm>
          <a:prstGeom prst="rect">
            <a:avLst/>
          </a:prstGeom>
        </p:spPr>
      </p:pic>
      <p:pic>
        <p:nvPicPr>
          <p:cNvPr id="5" name="Grafik 4" descr="Ein Bild, das Screenshot, Farbigkeit, Grün, Schaltung enthält.&#10;&#10;KI-generierte Inhalte können fehlerhaft sein.">
            <a:extLst>
              <a:ext uri="{FF2B5EF4-FFF2-40B4-BE49-F238E27FC236}">
                <a16:creationId xmlns:a16="http://schemas.microsoft.com/office/drawing/2014/main" id="{280725E0-53D0-3950-66C1-F2DF712E0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812967" y="1283033"/>
            <a:ext cx="6850066" cy="42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121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FD7149-8CB0-76B2-D08F-26F0D1DEC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creenshot, Tex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359B8AA2-6C01-BC81-6D5B-800FC9160B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498" t="26021" r="43523" b="5806"/>
          <a:stretch/>
        </p:blipFill>
        <p:spPr>
          <a:xfrm>
            <a:off x="3383280" y="14236"/>
            <a:ext cx="5564777" cy="6843763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FC2AB97D-292C-8CB7-00A3-0A441F5140D1}"/>
              </a:ext>
            </a:extLst>
          </p:cNvPr>
          <p:cNvGrpSpPr/>
          <p:nvPr/>
        </p:nvGrpSpPr>
        <p:grpSpPr>
          <a:xfrm rot="10800000" flipH="1">
            <a:off x="4496844" y="1882548"/>
            <a:ext cx="3200492" cy="3100269"/>
            <a:chOff x="3954873" y="1268018"/>
            <a:chExt cx="4282251" cy="4321963"/>
          </a:xfrm>
        </p:grpSpPr>
        <p:pic>
          <p:nvPicPr>
            <p:cNvPr id="7" name="Grafik 6" descr="Ein Bild, das Uhr, Kreis enthält.&#10;&#10;KI-generierte Inhalte können fehlerhaft sein.">
              <a:extLst>
                <a:ext uri="{FF2B5EF4-FFF2-40B4-BE49-F238E27FC236}">
                  <a16:creationId xmlns:a16="http://schemas.microsoft.com/office/drawing/2014/main" id="{6F9CDBA6-C3D9-15AA-A049-B2E8C006DC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</a:blip>
            <a:stretch>
              <a:fillRect/>
            </a:stretch>
          </p:blipFill>
          <p:spPr>
            <a:xfrm rot="16200000">
              <a:off x="3935017" y="1287874"/>
              <a:ext cx="4321963" cy="4282251"/>
            </a:xfrm>
            <a:prstGeom prst="rect">
              <a:avLst/>
            </a:prstGeom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DD96FCA-B7D8-98FD-E318-89D26768E40B}"/>
                </a:ext>
              </a:extLst>
            </p:cNvPr>
            <p:cNvSpPr/>
            <p:nvPr/>
          </p:nvSpPr>
          <p:spPr>
            <a:xfrm>
              <a:off x="4147932" y="1338469"/>
              <a:ext cx="4062688" cy="419850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5C7FA61C-0106-C642-583F-6EBCC10DE451}"/>
              </a:ext>
            </a:extLst>
          </p:cNvPr>
          <p:cNvSpPr/>
          <p:nvPr/>
        </p:nvSpPr>
        <p:spPr>
          <a:xfrm>
            <a:off x="4625009" y="1932652"/>
            <a:ext cx="3034748" cy="3050165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4036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reenshot, Farbigkeit, Diagramm enthält.&#10;&#10;KI-generierte Inhalte können fehlerhaft sein.">
            <a:extLst>
              <a:ext uri="{FF2B5EF4-FFF2-40B4-BE49-F238E27FC236}">
                <a16:creationId xmlns:a16="http://schemas.microsoft.com/office/drawing/2014/main" id="{2F52788F-D4ED-7E80-85A9-89F913FB61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115" t="25640" r="42308" b="3737"/>
          <a:stretch>
            <a:fillRect/>
          </a:stretch>
        </p:blipFill>
        <p:spPr>
          <a:xfrm>
            <a:off x="3094889" y="-195003"/>
            <a:ext cx="5538413" cy="7195460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D3D3773-3E7B-DC46-7FBC-7D7429FC9648}"/>
              </a:ext>
            </a:extLst>
          </p:cNvPr>
          <p:cNvGrpSpPr/>
          <p:nvPr/>
        </p:nvGrpSpPr>
        <p:grpSpPr>
          <a:xfrm flipH="1">
            <a:off x="4319291" y="1878865"/>
            <a:ext cx="3200492" cy="3100269"/>
            <a:chOff x="3954873" y="1268018"/>
            <a:chExt cx="4282251" cy="4321963"/>
          </a:xfrm>
        </p:grpSpPr>
        <p:pic>
          <p:nvPicPr>
            <p:cNvPr id="7" name="Grafik 6" descr="Ein Bild, das Uhr, Kreis enthält.&#10;&#10;KI-generierte Inhalte können fehlerhaft sein.">
              <a:extLst>
                <a:ext uri="{FF2B5EF4-FFF2-40B4-BE49-F238E27FC236}">
                  <a16:creationId xmlns:a16="http://schemas.microsoft.com/office/drawing/2014/main" id="{F587D7CE-F887-1F4F-1371-9049B1167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</a:blip>
            <a:stretch>
              <a:fillRect/>
            </a:stretch>
          </p:blipFill>
          <p:spPr>
            <a:xfrm rot="16200000">
              <a:off x="3935017" y="1287874"/>
              <a:ext cx="4321963" cy="4282251"/>
            </a:xfrm>
            <a:prstGeom prst="rect">
              <a:avLst/>
            </a:prstGeom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FDCA3C9-9689-0AF9-DAF2-3AE0339B9701}"/>
                </a:ext>
              </a:extLst>
            </p:cNvPr>
            <p:cNvSpPr/>
            <p:nvPr/>
          </p:nvSpPr>
          <p:spPr>
            <a:xfrm>
              <a:off x="4147932" y="1338469"/>
              <a:ext cx="4062688" cy="419850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112543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F01E4-8322-6DA7-E388-40F8EC83F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Kreis, Screenshot, rot enthält.&#10;&#10;KI-generierte Inhalte können fehlerhaft sein.">
            <a:extLst>
              <a:ext uri="{FF2B5EF4-FFF2-40B4-BE49-F238E27FC236}">
                <a16:creationId xmlns:a16="http://schemas.microsoft.com/office/drawing/2014/main" id="{E87BD0D5-B591-101E-8AA1-D56D7C59D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062" y="261937"/>
            <a:ext cx="7381875" cy="633412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70649602-59D4-74EE-5698-685CEAE4D3C2}"/>
              </a:ext>
            </a:extLst>
          </p:cNvPr>
          <p:cNvGrpSpPr/>
          <p:nvPr/>
        </p:nvGrpSpPr>
        <p:grpSpPr>
          <a:xfrm rot="5400000" flipH="1">
            <a:off x="4328505" y="1777281"/>
            <a:ext cx="3470832" cy="3436127"/>
            <a:chOff x="3954873" y="1268018"/>
            <a:chExt cx="4282251" cy="4321963"/>
          </a:xfrm>
        </p:grpSpPr>
        <p:pic>
          <p:nvPicPr>
            <p:cNvPr id="7" name="Grafik 6" descr="Ein Bild, das Uhr, Kreis enthält.&#10;&#10;KI-generierte Inhalte können fehlerhaft sein.">
              <a:extLst>
                <a:ext uri="{FF2B5EF4-FFF2-40B4-BE49-F238E27FC236}">
                  <a16:creationId xmlns:a16="http://schemas.microsoft.com/office/drawing/2014/main" id="{708075C2-D92C-EF2B-4237-349A711E0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</a:blip>
            <a:stretch>
              <a:fillRect/>
            </a:stretch>
          </p:blipFill>
          <p:spPr>
            <a:xfrm rot="16200000">
              <a:off x="3935017" y="1287874"/>
              <a:ext cx="4321963" cy="4282251"/>
            </a:xfrm>
            <a:prstGeom prst="rect">
              <a:avLst/>
            </a:prstGeom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2B4E502-0BE5-4D3B-C915-5E1AAC49EC37}"/>
                </a:ext>
              </a:extLst>
            </p:cNvPr>
            <p:cNvSpPr/>
            <p:nvPr/>
          </p:nvSpPr>
          <p:spPr>
            <a:xfrm>
              <a:off x="4147932" y="1338469"/>
              <a:ext cx="4062688" cy="419850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" name="Rechteck 1">
            <a:extLst>
              <a:ext uri="{FF2B5EF4-FFF2-40B4-BE49-F238E27FC236}">
                <a16:creationId xmlns:a16="http://schemas.microsoft.com/office/drawing/2014/main" id="{266D4EF7-6407-9063-39D6-4C5447B4E4FB}"/>
              </a:ext>
            </a:extLst>
          </p:cNvPr>
          <p:cNvSpPr/>
          <p:nvPr/>
        </p:nvSpPr>
        <p:spPr>
          <a:xfrm>
            <a:off x="5236143" y="2715696"/>
            <a:ext cx="240632" cy="684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8440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9C2AC60-814F-E716-5FB6-3F41C5E9D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8997" y="0"/>
            <a:ext cx="5734005" cy="6858000"/>
          </a:xfrm>
          <a:prstGeom prst="rect">
            <a:avLst/>
          </a:prstGeo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0EB6CD5F-165E-2E65-5EC3-6EE478282AC2}"/>
              </a:ext>
            </a:extLst>
          </p:cNvPr>
          <p:cNvGrpSpPr/>
          <p:nvPr/>
        </p:nvGrpSpPr>
        <p:grpSpPr>
          <a:xfrm flipH="1">
            <a:off x="4562374" y="1944303"/>
            <a:ext cx="3195588" cy="3070459"/>
            <a:chOff x="3954873" y="1268018"/>
            <a:chExt cx="4282251" cy="4321963"/>
          </a:xfrm>
        </p:grpSpPr>
        <p:pic>
          <p:nvPicPr>
            <p:cNvPr id="5" name="Grafik 4" descr="Ein Bild, das Uhr, Kreis enthält.&#10;&#10;KI-generierte Inhalte können fehlerhaft sein.">
              <a:extLst>
                <a:ext uri="{FF2B5EF4-FFF2-40B4-BE49-F238E27FC236}">
                  <a16:creationId xmlns:a16="http://schemas.microsoft.com/office/drawing/2014/main" id="{1EDC36DF-F4E2-DE28-8977-96536C85F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</a:blip>
            <a:stretch>
              <a:fillRect/>
            </a:stretch>
          </p:blipFill>
          <p:spPr>
            <a:xfrm rot="16200000">
              <a:off x="3935017" y="1287874"/>
              <a:ext cx="4321963" cy="4282251"/>
            </a:xfrm>
            <a:prstGeom prst="rect">
              <a:avLst/>
            </a:prstGeom>
          </p:spPr>
        </p:pic>
        <p:sp>
          <p:nvSpPr>
            <p:cNvPr id="6" name="Oval 7">
              <a:extLst>
                <a:ext uri="{FF2B5EF4-FFF2-40B4-BE49-F238E27FC236}">
                  <a16:creationId xmlns:a16="http://schemas.microsoft.com/office/drawing/2014/main" id="{48D5D65C-DCD8-F4B5-C699-2506F8BE8BAA}"/>
                </a:ext>
              </a:extLst>
            </p:cNvPr>
            <p:cNvSpPr/>
            <p:nvPr/>
          </p:nvSpPr>
          <p:spPr>
            <a:xfrm>
              <a:off x="4147932" y="1338469"/>
              <a:ext cx="4062688" cy="419850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939751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D7C07-4BF0-5FAA-33F8-4F300A029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, Screenshot, Diagramm, Farbigkeit enthält.&#10;&#10;KI-generierte Inhalte können fehlerhaft sein.">
            <a:extLst>
              <a:ext uri="{FF2B5EF4-FFF2-40B4-BE49-F238E27FC236}">
                <a16:creationId xmlns:a16="http://schemas.microsoft.com/office/drawing/2014/main" id="{B5A5F8D0-A337-E9B8-3D1C-2849DFBE7D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835" t="24376" r="39813" b="4112"/>
          <a:stretch>
            <a:fillRect/>
          </a:stretch>
        </p:blipFill>
        <p:spPr>
          <a:xfrm>
            <a:off x="3038168" y="511278"/>
            <a:ext cx="5987845" cy="5987846"/>
          </a:xfrm>
          <a:prstGeom prst="rect">
            <a:avLst/>
          </a:prstGeo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C7D7EF37-9040-3B78-6396-B9EB714E0B44}"/>
              </a:ext>
            </a:extLst>
          </p:cNvPr>
          <p:cNvGrpSpPr/>
          <p:nvPr/>
        </p:nvGrpSpPr>
        <p:grpSpPr>
          <a:xfrm flipH="1">
            <a:off x="4562374" y="1944303"/>
            <a:ext cx="3195588" cy="3070459"/>
            <a:chOff x="3954873" y="1268018"/>
            <a:chExt cx="4282251" cy="4321963"/>
          </a:xfrm>
        </p:grpSpPr>
        <p:pic>
          <p:nvPicPr>
            <p:cNvPr id="5" name="Grafik 4" descr="Ein Bild, das Uhr, Kreis enthält.&#10;&#10;KI-generierte Inhalte können fehlerhaft sein.">
              <a:extLst>
                <a:ext uri="{FF2B5EF4-FFF2-40B4-BE49-F238E27FC236}">
                  <a16:creationId xmlns:a16="http://schemas.microsoft.com/office/drawing/2014/main" id="{2491ECBD-1523-6634-1185-507D8DBBBA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</a:blip>
            <a:stretch>
              <a:fillRect/>
            </a:stretch>
          </p:blipFill>
          <p:spPr>
            <a:xfrm rot="16200000">
              <a:off x="3935017" y="1287874"/>
              <a:ext cx="4321963" cy="4282251"/>
            </a:xfrm>
            <a:prstGeom prst="rect">
              <a:avLst/>
            </a:prstGeom>
          </p:spPr>
        </p:pic>
        <p:sp>
          <p:nvSpPr>
            <p:cNvPr id="6" name="Oval 7">
              <a:extLst>
                <a:ext uri="{FF2B5EF4-FFF2-40B4-BE49-F238E27FC236}">
                  <a16:creationId xmlns:a16="http://schemas.microsoft.com/office/drawing/2014/main" id="{991499DD-F0B0-D6D3-0387-7D6F1E464F73}"/>
                </a:ext>
              </a:extLst>
            </p:cNvPr>
            <p:cNvSpPr/>
            <p:nvPr/>
          </p:nvSpPr>
          <p:spPr>
            <a:xfrm>
              <a:off x="4147932" y="1338469"/>
              <a:ext cx="4062688" cy="419850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973580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FD3503-7D56-D60A-4DA9-BCEFBDB1C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Text, Screenshot, Diagramm, Kreis enthält.&#10;&#10;KI-generierte Inhalte können fehlerhaft sein.">
            <a:extLst>
              <a:ext uri="{FF2B5EF4-FFF2-40B4-BE49-F238E27FC236}">
                <a16:creationId xmlns:a16="http://schemas.microsoft.com/office/drawing/2014/main" id="{9B9C6D18-F8A9-4457-E55C-9146E112FF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951" t="22651" r="38387" b="2796"/>
          <a:stretch>
            <a:fillRect/>
          </a:stretch>
        </p:blipFill>
        <p:spPr>
          <a:xfrm>
            <a:off x="3106994" y="668594"/>
            <a:ext cx="5978011" cy="5692877"/>
          </a:xfrm>
          <a:prstGeom prst="rect">
            <a:avLst/>
          </a:prstGeo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6DE9D8CA-1028-8475-47F0-96B2513C47CB}"/>
              </a:ext>
            </a:extLst>
          </p:cNvPr>
          <p:cNvGrpSpPr/>
          <p:nvPr/>
        </p:nvGrpSpPr>
        <p:grpSpPr>
          <a:xfrm flipH="1">
            <a:off x="4562374" y="1944303"/>
            <a:ext cx="3195588" cy="3070459"/>
            <a:chOff x="3954873" y="1268018"/>
            <a:chExt cx="4282251" cy="4321963"/>
          </a:xfrm>
        </p:grpSpPr>
        <p:pic>
          <p:nvPicPr>
            <p:cNvPr id="5" name="Grafik 4" descr="Ein Bild, das Uhr, Kreis enthält.&#10;&#10;KI-generierte Inhalte können fehlerhaft sein.">
              <a:extLst>
                <a:ext uri="{FF2B5EF4-FFF2-40B4-BE49-F238E27FC236}">
                  <a16:creationId xmlns:a16="http://schemas.microsoft.com/office/drawing/2014/main" id="{4C252659-9346-5446-1C49-79AE7666E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</a:blip>
            <a:stretch>
              <a:fillRect/>
            </a:stretch>
          </p:blipFill>
          <p:spPr>
            <a:xfrm rot="16200000">
              <a:off x="3935017" y="1287874"/>
              <a:ext cx="4321963" cy="4282251"/>
            </a:xfrm>
            <a:prstGeom prst="rect">
              <a:avLst/>
            </a:prstGeom>
          </p:spPr>
        </p:pic>
        <p:sp>
          <p:nvSpPr>
            <p:cNvPr id="6" name="Oval 7">
              <a:extLst>
                <a:ext uri="{FF2B5EF4-FFF2-40B4-BE49-F238E27FC236}">
                  <a16:creationId xmlns:a16="http://schemas.microsoft.com/office/drawing/2014/main" id="{2C93FB4C-59FE-FBC2-D358-3570F416BB76}"/>
                </a:ext>
              </a:extLst>
            </p:cNvPr>
            <p:cNvSpPr/>
            <p:nvPr/>
          </p:nvSpPr>
          <p:spPr>
            <a:xfrm>
              <a:off x="4147932" y="1338469"/>
              <a:ext cx="4062688" cy="419850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88578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060D1-EFC1-F683-5191-E11759968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Grafiken, Screenshot, rot, Farbigkeit enthält.&#10;&#10;KI-generierte Inhalte können fehlerhaft sein.">
            <a:extLst>
              <a:ext uri="{FF2B5EF4-FFF2-40B4-BE49-F238E27FC236}">
                <a16:creationId xmlns:a16="http://schemas.microsoft.com/office/drawing/2014/main" id="{326CCB1E-6922-19AA-4D49-61EA31846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0" y="158750"/>
            <a:ext cx="5905500" cy="6540500"/>
          </a:xfrm>
          <a:prstGeom prst="rect">
            <a:avLst/>
          </a:prstGeo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659723BD-26EC-8F1E-BFFA-B1A2665A5B45}"/>
              </a:ext>
            </a:extLst>
          </p:cNvPr>
          <p:cNvGrpSpPr/>
          <p:nvPr/>
        </p:nvGrpSpPr>
        <p:grpSpPr>
          <a:xfrm flipH="1">
            <a:off x="4510122" y="1878988"/>
            <a:ext cx="3195588" cy="3070459"/>
            <a:chOff x="3954873" y="1268018"/>
            <a:chExt cx="4282251" cy="4321963"/>
          </a:xfrm>
        </p:grpSpPr>
        <p:pic>
          <p:nvPicPr>
            <p:cNvPr id="5" name="Grafik 4" descr="Ein Bild, das Uhr, Kreis enthält.&#10;&#10;KI-generierte Inhalte können fehlerhaft sein.">
              <a:extLst>
                <a:ext uri="{FF2B5EF4-FFF2-40B4-BE49-F238E27FC236}">
                  <a16:creationId xmlns:a16="http://schemas.microsoft.com/office/drawing/2014/main" id="{0F63BBC9-38FA-EB27-790A-C4AB84ABA0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</a:blip>
            <a:stretch>
              <a:fillRect/>
            </a:stretch>
          </p:blipFill>
          <p:spPr>
            <a:xfrm rot="16200000">
              <a:off x="3935017" y="1287874"/>
              <a:ext cx="4321963" cy="4282251"/>
            </a:xfrm>
            <a:prstGeom prst="rect">
              <a:avLst/>
            </a:prstGeom>
          </p:spPr>
        </p:pic>
        <p:sp>
          <p:nvSpPr>
            <p:cNvPr id="6" name="Oval 7">
              <a:extLst>
                <a:ext uri="{FF2B5EF4-FFF2-40B4-BE49-F238E27FC236}">
                  <a16:creationId xmlns:a16="http://schemas.microsoft.com/office/drawing/2014/main" id="{58A17C89-CB91-7181-8FA9-E7ACF294D0FB}"/>
                </a:ext>
              </a:extLst>
            </p:cNvPr>
            <p:cNvSpPr/>
            <p:nvPr/>
          </p:nvSpPr>
          <p:spPr>
            <a:xfrm>
              <a:off x="4147932" y="1338469"/>
              <a:ext cx="4062688" cy="419850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39675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Gustav Wostrack</dc:creator>
  <cp:lastModifiedBy>Gustav Wostrack</cp:lastModifiedBy>
  <cp:revision>1</cp:revision>
  <cp:lastPrinted>2025-08-04T08:05:32Z</cp:lastPrinted>
  <dcterms:created xsi:type="dcterms:W3CDTF">2025-07-21T10:06:48Z</dcterms:created>
  <dcterms:modified xsi:type="dcterms:W3CDTF">2025-10-02T09:38:42Z</dcterms:modified>
</cp:coreProperties>
</file>